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7" r:id="rId3"/>
    <p:sldId id="305" r:id="rId4"/>
    <p:sldId id="300" r:id="rId5"/>
    <p:sldId id="280" r:id="rId6"/>
    <p:sldId id="304" r:id="rId7"/>
    <p:sldId id="301" r:id="rId8"/>
    <p:sldId id="294" r:id="rId9"/>
    <p:sldId id="295" r:id="rId10"/>
    <p:sldId id="29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81"/>
    <p:restoredTop sz="94684"/>
  </p:normalViewPr>
  <p:slideViewPr>
    <p:cSldViewPr snapToGrid="0">
      <p:cViewPr varScale="1">
        <p:scale>
          <a:sx n="108" d="100"/>
          <a:sy n="108" d="100"/>
        </p:scale>
        <p:origin x="16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0CD94ED9-A5D4-4E4C-B8B3-9BC3DED3DD5A}"/>
    <pc:docChg chg="delSld">
      <pc:chgData name="Adam Minor" userId="8ba41960-985e-40fa-965b-8aad8b24e054" providerId="ADAL" clId="{0CD94ED9-A5D4-4E4C-B8B3-9BC3DED3DD5A}" dt="2024-06-19T15:56:51.777" v="3" actId="47"/>
      <pc:docMkLst>
        <pc:docMk/>
      </pc:docMkLst>
      <pc:sldChg chg="del">
        <pc:chgData name="Adam Minor" userId="8ba41960-985e-40fa-965b-8aad8b24e054" providerId="ADAL" clId="{0CD94ED9-A5D4-4E4C-B8B3-9BC3DED3DD5A}" dt="2024-06-19T15:56:49.628" v="2" actId="47"/>
        <pc:sldMkLst>
          <pc:docMk/>
          <pc:sldMk cId="2739700290" sldId="279"/>
        </pc:sldMkLst>
      </pc:sldChg>
      <pc:sldChg chg="del">
        <pc:chgData name="Adam Minor" userId="8ba41960-985e-40fa-965b-8aad8b24e054" providerId="ADAL" clId="{0CD94ED9-A5D4-4E4C-B8B3-9BC3DED3DD5A}" dt="2024-06-19T15:56:49.628" v="2" actId="47"/>
        <pc:sldMkLst>
          <pc:docMk/>
          <pc:sldMk cId="3147232656" sldId="281"/>
        </pc:sldMkLst>
      </pc:sldChg>
      <pc:sldChg chg="del">
        <pc:chgData name="Adam Minor" userId="8ba41960-985e-40fa-965b-8aad8b24e054" providerId="ADAL" clId="{0CD94ED9-A5D4-4E4C-B8B3-9BC3DED3DD5A}" dt="2024-06-19T15:56:51.777" v="3" actId="47"/>
        <pc:sldMkLst>
          <pc:docMk/>
          <pc:sldMk cId="295747174" sldId="292"/>
        </pc:sldMkLst>
      </pc:sldChg>
      <pc:sldChg chg="del">
        <pc:chgData name="Adam Minor" userId="8ba41960-985e-40fa-965b-8aad8b24e054" providerId="ADAL" clId="{0CD94ED9-A5D4-4E4C-B8B3-9BC3DED3DD5A}" dt="2024-06-19T15:56:35.593" v="1" actId="47"/>
        <pc:sldMkLst>
          <pc:docMk/>
          <pc:sldMk cId="404490701" sldId="293"/>
        </pc:sldMkLst>
      </pc:sldChg>
      <pc:sldChg chg="del">
        <pc:chgData name="Adam Minor" userId="8ba41960-985e-40fa-965b-8aad8b24e054" providerId="ADAL" clId="{0CD94ED9-A5D4-4E4C-B8B3-9BC3DED3DD5A}" dt="2024-06-19T15:56:29.990" v="0" actId="47"/>
        <pc:sldMkLst>
          <pc:docMk/>
          <pc:sldMk cId="536490027" sldId="302"/>
        </pc:sldMkLst>
      </pc:sldChg>
      <pc:sldChg chg="del">
        <pc:chgData name="Adam Minor" userId="8ba41960-985e-40fa-965b-8aad8b24e054" providerId="ADAL" clId="{0CD94ED9-A5D4-4E4C-B8B3-9BC3DED3DD5A}" dt="2024-06-19T15:56:29.990" v="0" actId="47"/>
        <pc:sldMkLst>
          <pc:docMk/>
          <pc:sldMk cId="407516262" sldId="30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2D371D-1B21-27F5-3563-80D79B942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oy construction vehicle with a bulldozer&#10;&#10;Description automatically generated">
            <a:extLst>
              <a:ext uri="{FF2B5EF4-FFF2-40B4-BE49-F238E27FC236}">
                <a16:creationId xmlns:a16="http://schemas.microsoft.com/office/drawing/2014/main" id="{0D1C6ACF-7337-4364-04E8-3846991EB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305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lorful letters of the alphabet&#10;&#10;Description automatically generated">
            <a:extLst>
              <a:ext uri="{FF2B5EF4-FFF2-40B4-BE49-F238E27FC236}">
                <a16:creationId xmlns:a16="http://schemas.microsoft.com/office/drawing/2014/main" id="{DB9E64F3-F17A-A487-04FE-AC3CF9CB8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577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0A9D472B-BD26-EAD1-352E-76E24B457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820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and blue background with black text&#10;&#10;Description automatically generated">
            <a:extLst>
              <a:ext uri="{FF2B5EF4-FFF2-40B4-BE49-F238E27FC236}">
                <a16:creationId xmlns:a16="http://schemas.microsoft.com/office/drawing/2014/main" id="{AD184B09-2BAD-B9F3-2E8A-BD8AD59F9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303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2D371D-1B21-27F5-3563-80D79B942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146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812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101EDD-E088-E22F-8696-FB65F599E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599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9720B1-1CC8-7093-E2E8-7C026CBB8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882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6BBB2D-6DD7-9F0E-0523-99A10688D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910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2363</TotalTime>
  <Words>19</Words>
  <Application>Microsoft Office PowerPoint</Application>
  <PresentationFormat>Widescreen</PresentationFormat>
  <Paragraphs>1</Paragraphs>
  <Slides>10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14</cp:revision>
  <dcterms:created xsi:type="dcterms:W3CDTF">2023-05-27T18:26:24Z</dcterms:created>
  <dcterms:modified xsi:type="dcterms:W3CDTF">2024-06-19T15:56:59Z</dcterms:modified>
</cp:coreProperties>
</file>